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67" r:id="rId9"/>
    <p:sldId id="268" r:id="rId10"/>
    <p:sldId id="26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41E0-A400-4A78-937B-3AF577E19DC0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DDF2-B634-4A45-82E9-7E8D3AD35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DDF2-B634-4A45-82E9-7E8D3AD35AB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6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96181-FAC7-1133-09DF-90253F2A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41CAF74-267D-F1A6-777E-00BC4FF23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A63E86-FE80-C3D3-BED6-B56A15F2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1773FF-1F07-6AA9-BFF9-2BE4982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EC51BA-006F-7B98-A1D6-C108C90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3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1CE95-1DCC-4FBA-48B2-AD0DFE2B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17F2FE5-6903-3433-A67B-26D022450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B2258-4918-1C7B-215D-64022442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24F97-7521-43C0-20BF-DE024824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7808AD-E970-C872-5F2D-85A05DD5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9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F1E422-91DC-03D8-8D2C-02F55ACE0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0037A5-9F9C-466B-ADB0-9B07B0A4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17C051-4B06-81FD-938A-29B7DAE3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775F53-0EF9-0236-72F4-2933571A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E7BCDF-E56B-1ABE-DD4E-68F1905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0E5D4-82B4-C34F-B0EE-E2DD35E3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C55F62-B3FE-D5FB-160B-6F514E6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D202D0-E89A-7A94-D14C-093D5143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1C2796-249C-E8EA-E3CD-721C3D50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65E960-7B4B-D0A7-DB71-06D2AA9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70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34BC5-87B0-437D-DD5E-4F50774E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A6E581-1563-006D-334A-4822DB0B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5ACD58-F680-A11F-0462-D0622FA9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5BDBE-4C10-5237-ED5C-C5BFFDC5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618761-3493-4FA9-1BF6-C4C300ED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1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197785-5589-B807-83F2-5CF39FDA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69CE2F-DCB8-7A55-C761-1199AFB49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6CA1D9-A290-D0E6-499A-913F6DA97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F666A7-F0E6-5165-9023-4D338907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7DBF5-9D3C-C668-EC8B-558BE236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527957-480E-0692-73D7-E91F7943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129FB8-60F0-37D7-4873-D9CA8BC5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0A7DCE-01FC-32EF-1F29-60B27A1E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29B8A2-8BF0-2062-4AFD-34AA8CAD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67071AE-0AB2-51B4-7072-8C68A777F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938B458-1BC3-075A-36C1-9B755422A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FB59BE-545E-9B50-8A18-5871630B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CDFDDE-06A6-0D53-AE88-AEA883A5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5A6DCBF-0090-5ECF-FCCA-13C5B700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ED6A4-8856-15C0-4668-D63F8C46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9040AA-E83F-744C-A517-64F66142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3420AD-34EA-8365-DD24-E7FC191B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1204A5-CF45-FAC0-6E70-27D113ED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4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361FD7-82FE-4264-EDAE-1513684D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1B9B3E-1676-BEB8-AB76-44AFACDF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7BAC55-8B8B-DE7D-8491-92DE404D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9C735-7027-CE0F-90CA-DB648ED6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10AFC-3C20-9ACE-FB48-262CA5DF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E1C87A-C23A-B67D-08DD-811389F93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C22B73-F5A3-9702-68CE-4D58A6C6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0F6158-6E35-7606-078D-BDFD1BD5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78C8C0-E403-3BDB-F3A1-98C6E73A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200C7-E9B7-B364-E39F-291ED33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E4C22A-0DAD-65B2-9C33-D239DE65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9FCBD9-353E-E790-E416-E7E8D8AC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822B80-1145-18EA-DC58-2EC3BDEC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61F9CE-B131-3936-F279-F98D3E45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E26B32-E866-F58B-26F3-FFEA5CF5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8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E840B4-C337-B63A-AA6C-7FA5C05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7A2D42-14B6-BA8C-6DE2-FDDD425F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5C5035-5CEF-C648-B426-442C5A4C5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ECCC-8183-49CF-A5BB-19DDF15E9C23}" type="datetimeFigureOut">
              <a:rPr lang="zh-TW" altLang="en-US" smtClean="0"/>
              <a:t>2023/8/15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ADE225-5685-6CBD-F5F8-1DB57F63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89AB7F-1293-A7EC-835C-7F202137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3759E-053F-9FFB-302F-B23C48C6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167" y="1610635"/>
            <a:ext cx="9401666" cy="238760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Stochastic Calculus for</a:t>
            </a:r>
            <a:r>
              <a:rPr lang="zh-TW" altLang="en-US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Finance</a:t>
            </a:r>
            <a:br>
              <a:rPr lang="en-US" altLang="zh-TW" sz="54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2023/08/15</a:t>
            </a:r>
            <a:endParaRPr lang="zh-TW" altLang="en-US" sz="5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0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>
            <a:extLst>
              <a:ext uri="{FF2B5EF4-FFF2-40B4-BE49-F238E27FC236}">
                <a16:creationId xmlns:a16="http://schemas.microsoft.com/office/drawing/2014/main" id="{4838A8EE-09DE-EDA4-8D45-6960153ED37F}"/>
              </a:ext>
            </a:extLst>
          </p:cNvPr>
          <p:cNvGrpSpPr/>
          <p:nvPr/>
        </p:nvGrpSpPr>
        <p:grpSpPr>
          <a:xfrm>
            <a:off x="260411" y="673565"/>
            <a:ext cx="7980234" cy="1722478"/>
            <a:chOff x="260411" y="673565"/>
            <a:chExt cx="7980234" cy="172247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B718864A-37F7-1E60-3478-E9B10D7B18AC}"/>
                </a:ext>
              </a:extLst>
            </p:cNvPr>
            <p:cNvGrpSpPr/>
            <p:nvPr/>
          </p:nvGrpSpPr>
          <p:grpSpPr>
            <a:xfrm>
              <a:off x="260411" y="673565"/>
              <a:ext cx="7980234" cy="1722478"/>
              <a:chOff x="349188" y="158660"/>
              <a:chExt cx="7980234" cy="1722478"/>
            </a:xfrm>
          </p:grpSpPr>
          <p:grpSp>
            <p:nvGrpSpPr>
              <p:cNvPr id="3" name="群組 2">
                <a:extLst>
                  <a:ext uri="{FF2B5EF4-FFF2-40B4-BE49-F238E27FC236}">
                    <a16:creationId xmlns:a16="http://schemas.microsoft.com/office/drawing/2014/main" id="{00A1642A-D5B4-EBD3-4D4D-5A4413BB80AC}"/>
                  </a:ext>
                </a:extLst>
              </p:cNvPr>
              <p:cNvGrpSpPr/>
              <p:nvPr/>
            </p:nvGrpSpPr>
            <p:grpSpPr>
              <a:xfrm>
                <a:off x="349188" y="166280"/>
                <a:ext cx="7578572" cy="1714858"/>
                <a:chOff x="349188" y="166280"/>
                <a:chExt cx="7578572" cy="1714858"/>
              </a:xfrm>
            </p:grpSpPr>
            <p:pic>
              <p:nvPicPr>
                <p:cNvPr id="5" name="圖片 4">
                  <a:extLst>
                    <a:ext uri="{FF2B5EF4-FFF2-40B4-BE49-F238E27FC236}">
                      <a16:creationId xmlns:a16="http://schemas.microsoft.com/office/drawing/2014/main" id="{5A72CA5D-C274-5D5C-7697-58E1BCBE8F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54750" b="38974"/>
                <a:stretch/>
              </p:blipFill>
              <p:spPr>
                <a:xfrm>
                  <a:off x="349188" y="166280"/>
                  <a:ext cx="7578572" cy="280416"/>
                </a:xfrm>
                <a:prstGeom prst="rect">
                  <a:avLst/>
                </a:prstGeom>
              </p:spPr>
            </p:pic>
            <p:pic>
              <p:nvPicPr>
                <p:cNvPr id="6" name="圖片 5">
                  <a:extLst>
                    <a:ext uri="{FF2B5EF4-FFF2-40B4-BE49-F238E27FC236}">
                      <a16:creationId xmlns:a16="http://schemas.microsoft.com/office/drawing/2014/main" id="{54115ECC-53DA-538A-49CA-0B4664DF62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68423" b="-357"/>
                <a:stretch/>
              </p:blipFill>
              <p:spPr>
                <a:xfrm>
                  <a:off x="349188" y="454316"/>
                  <a:ext cx="7578572" cy="1426822"/>
                </a:xfrm>
                <a:prstGeom prst="rect">
                  <a:avLst/>
                </a:prstGeom>
              </p:spPr>
            </p:pic>
          </p:grpSp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E4F90E93-75BF-DC28-402C-D0BF76600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9" t="60579" r="87073" b="33145"/>
              <a:stretch/>
            </p:blipFill>
            <p:spPr>
              <a:xfrm>
                <a:off x="7795260" y="158660"/>
                <a:ext cx="534162" cy="280416"/>
              </a:xfrm>
              <a:prstGeom prst="rect">
                <a:avLst/>
              </a:prstGeom>
            </p:spPr>
          </p:pic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815836D0-E4C5-97AB-AA4F-7307379E77B9}"/>
                </a:ext>
              </a:extLst>
            </p:cNvPr>
            <p:cNvGrpSpPr/>
            <p:nvPr/>
          </p:nvGrpSpPr>
          <p:grpSpPr>
            <a:xfrm>
              <a:off x="5096759" y="969719"/>
              <a:ext cx="1897930" cy="531919"/>
              <a:chOff x="5096759" y="969719"/>
              <a:chExt cx="1897930" cy="531919"/>
            </a:xfrm>
          </p:grpSpPr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7C505698-515D-3B61-48DB-EE0EF63F14E4}"/>
                  </a:ext>
                </a:extLst>
              </p:cNvPr>
              <p:cNvGrpSpPr/>
              <p:nvPr/>
            </p:nvGrpSpPr>
            <p:grpSpPr>
              <a:xfrm>
                <a:off x="5096759" y="969719"/>
                <a:ext cx="1897930" cy="531919"/>
                <a:chOff x="3581399" y="2569421"/>
                <a:chExt cx="1897930" cy="531919"/>
              </a:xfrm>
            </p:grpSpPr>
            <p:pic>
              <p:nvPicPr>
                <p:cNvPr id="19" name="圖片 18">
                  <a:extLst>
                    <a:ext uri="{FF2B5EF4-FFF2-40B4-BE49-F238E27FC236}">
                      <a16:creationId xmlns:a16="http://schemas.microsoft.com/office/drawing/2014/main" id="{B5B6702A-0675-DC37-BAD5-C32A4290E2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0334" t="68423" r="57554" b="19672"/>
                <a:stretch/>
              </p:blipFill>
              <p:spPr>
                <a:xfrm>
                  <a:off x="3581399" y="2569421"/>
                  <a:ext cx="160021" cy="531919"/>
                </a:xfrm>
                <a:prstGeom prst="rect">
                  <a:avLst/>
                </a:prstGeom>
              </p:spPr>
            </p:pic>
            <p:pic>
              <p:nvPicPr>
                <p:cNvPr id="20" name="圖片 19">
                  <a:extLst>
                    <a:ext uri="{FF2B5EF4-FFF2-40B4-BE49-F238E27FC236}">
                      <a16:creationId xmlns:a16="http://schemas.microsoft.com/office/drawing/2014/main" id="{DEFA88E1-77DE-B816-E08B-867A755AC4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4172" t="68423" r="34621" b="19672"/>
                <a:stretch/>
              </p:blipFill>
              <p:spPr>
                <a:xfrm>
                  <a:off x="3741420" y="2569421"/>
                  <a:ext cx="91440" cy="531919"/>
                </a:xfrm>
                <a:prstGeom prst="rect">
                  <a:avLst/>
                </a:prstGeom>
              </p:spPr>
            </p:pic>
            <p:pic>
              <p:nvPicPr>
                <p:cNvPr id="21" name="圖片 20">
                  <a:extLst>
                    <a:ext uri="{FF2B5EF4-FFF2-40B4-BE49-F238E27FC236}">
                      <a16:creationId xmlns:a16="http://schemas.microsoft.com/office/drawing/2014/main" id="{AB317FBE-9A94-847F-7D64-89A8A6DA9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2055" t="36160" r="43889" b="56147"/>
                <a:stretch/>
              </p:blipFill>
              <p:spPr>
                <a:xfrm>
                  <a:off x="3825987" y="2749088"/>
                  <a:ext cx="333787" cy="210292"/>
                </a:xfrm>
                <a:prstGeom prst="rect">
                  <a:avLst/>
                </a:prstGeom>
              </p:spPr>
            </p:pic>
            <p:pic>
              <p:nvPicPr>
                <p:cNvPr id="27" name="圖片 26">
                  <a:extLst>
                    <a:ext uri="{FF2B5EF4-FFF2-40B4-BE49-F238E27FC236}">
                      <a16:creationId xmlns:a16="http://schemas.microsoft.com/office/drawing/2014/main" id="{9500805E-6AE0-27E5-91B5-B807C8C94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7327" t="68423" r="15257" b="19671"/>
                <a:stretch/>
              </p:blipFill>
              <p:spPr>
                <a:xfrm>
                  <a:off x="4159774" y="2569421"/>
                  <a:ext cx="1319555" cy="531919"/>
                </a:xfrm>
                <a:prstGeom prst="rect">
                  <a:avLst/>
                </a:prstGeom>
              </p:spPr>
            </p:pic>
          </p:grpSp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38C095C0-406C-8DD9-D576-D0D391C961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5698" t="71364" r="23045" b="25438"/>
              <a:stretch/>
            </p:blipFill>
            <p:spPr>
              <a:xfrm>
                <a:off x="5508240" y="1057289"/>
                <a:ext cx="95250" cy="142876"/>
              </a:xfrm>
              <a:prstGeom prst="rect">
                <a:avLst/>
              </a:prstGeom>
            </p:spPr>
          </p:pic>
        </p:grpSp>
      </p:grpSp>
      <p:pic>
        <p:nvPicPr>
          <p:cNvPr id="9" name="圖片 8" descr="一張含有 文字, 字型, 行, 螢幕擷取畫面 的圖片&#10;&#10;自動產生的描述">
            <a:extLst>
              <a:ext uri="{FF2B5EF4-FFF2-40B4-BE49-F238E27FC236}">
                <a16:creationId xmlns:a16="http://schemas.microsoft.com/office/drawing/2014/main" id="{30F5433A-ED96-797C-9199-B11E49C3A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1" y="2403663"/>
            <a:ext cx="10997938" cy="36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090CC9-904A-4EF5-2707-35EE6808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3157499"/>
            <a:ext cx="646837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6E72B6-7FCA-3541-3D3A-D2F16BA1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89" y="1977833"/>
            <a:ext cx="9824622" cy="29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B37ED7-0893-C891-851E-D0F34BA8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87" y="3162513"/>
            <a:ext cx="4018626" cy="5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59466CCA-C5D7-B63B-9D36-FBA33F8EC5AD}"/>
              </a:ext>
            </a:extLst>
          </p:cNvPr>
          <p:cNvGrpSpPr/>
          <p:nvPr/>
        </p:nvGrpSpPr>
        <p:grpSpPr>
          <a:xfrm>
            <a:off x="1131748" y="930847"/>
            <a:ext cx="10276732" cy="4996305"/>
            <a:chOff x="1131748" y="930847"/>
            <a:chExt cx="10276732" cy="4996305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5BFD130-1503-08D4-42BC-EB7E5EDA1087}"/>
                </a:ext>
              </a:extLst>
            </p:cNvPr>
            <p:cNvGrpSpPr/>
            <p:nvPr/>
          </p:nvGrpSpPr>
          <p:grpSpPr>
            <a:xfrm>
              <a:off x="1131748" y="930847"/>
              <a:ext cx="9928504" cy="4996305"/>
              <a:chOff x="1131748" y="612742"/>
              <a:chExt cx="9928504" cy="4996305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DE14F1C3-0FC2-8808-E0AF-1A8524DEA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54644"/>
              <a:stretch/>
            </p:blipFill>
            <p:spPr>
              <a:xfrm>
                <a:off x="1131748" y="612742"/>
                <a:ext cx="9928504" cy="2554664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3AC5559E-6793-9FF3-65A8-5B8DCA80F1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7053" b="-402"/>
              <a:stretch/>
            </p:blipFill>
            <p:spPr>
              <a:xfrm>
                <a:off x="1131748" y="3167406"/>
                <a:ext cx="9928504" cy="2441641"/>
              </a:xfrm>
              <a:prstGeom prst="rect">
                <a:avLst/>
              </a:prstGeom>
            </p:spPr>
          </p:pic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5F9DFA6-DAE7-3B97-C735-8E986919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2740" y="3094931"/>
              <a:ext cx="1895740" cy="390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67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C8A5A1-827F-026E-DE6E-085895B0C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39"/>
          <a:stretch/>
        </p:blipFill>
        <p:spPr>
          <a:xfrm>
            <a:off x="1219200" y="409319"/>
            <a:ext cx="9753600" cy="3131698"/>
          </a:xfrm>
          <a:prstGeom prst="rect">
            <a:avLst/>
          </a:prstGeom>
        </p:spPr>
      </p:pic>
      <p:pic>
        <p:nvPicPr>
          <p:cNvPr id="6" name="圖片 5" descr="一張含有 文字, 字型, 印刷術, 標誌 的圖片&#10;&#10;自動產生的描述">
            <a:extLst>
              <a:ext uri="{FF2B5EF4-FFF2-40B4-BE49-F238E27FC236}">
                <a16:creationId xmlns:a16="http://schemas.microsoft.com/office/drawing/2014/main" id="{D65602E9-76CE-C02C-5936-03B7159A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29" y="3712853"/>
            <a:ext cx="2136742" cy="6961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84D8724-2BA1-3AB3-5E27-014C90484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80" b="-501"/>
          <a:stretch/>
        </p:blipFill>
        <p:spPr>
          <a:xfrm>
            <a:off x="1219200" y="4580821"/>
            <a:ext cx="9753600" cy="18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8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F122A73-CBC8-F66A-B18E-6D899723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74" y="656418"/>
            <a:ext cx="10123252" cy="55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E74450B-13E7-E390-E832-EB43FB24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43" y="1566609"/>
            <a:ext cx="10356714" cy="37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0885B88-3C3A-0C31-6FEC-DF92173C4A0B}"/>
              </a:ext>
            </a:extLst>
          </p:cNvPr>
          <p:cNvGrpSpPr/>
          <p:nvPr/>
        </p:nvGrpSpPr>
        <p:grpSpPr>
          <a:xfrm>
            <a:off x="1313468" y="255888"/>
            <a:ext cx="9565064" cy="4969910"/>
            <a:chOff x="662857" y="865762"/>
            <a:chExt cx="10866286" cy="564601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F1243B9-361E-9B77-BF55-F14ECA09C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589"/>
            <a:stretch/>
          </p:blipFill>
          <p:spPr>
            <a:xfrm>
              <a:off x="662857" y="865762"/>
              <a:ext cx="10866286" cy="153697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0CE3ED8-0464-0DDD-E6AB-41635F3A3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630" b="569"/>
            <a:stretch/>
          </p:blipFill>
          <p:spPr>
            <a:xfrm>
              <a:off x="662857" y="2402732"/>
              <a:ext cx="10866286" cy="327822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CD787CE-83E4-4DC6-49FF-B346728B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356" y="5680954"/>
              <a:ext cx="10595288" cy="830820"/>
            </a:xfrm>
            <a:prstGeom prst="rect">
              <a:avLst/>
            </a:prstGeom>
          </p:spPr>
        </p:pic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6B0A6A1-1A06-C776-A24B-FC5ADA090108}"/>
              </a:ext>
            </a:extLst>
          </p:cNvPr>
          <p:cNvGrpSpPr/>
          <p:nvPr/>
        </p:nvGrpSpPr>
        <p:grpSpPr>
          <a:xfrm>
            <a:off x="5630975" y="5475600"/>
            <a:ext cx="6225373" cy="987255"/>
            <a:chOff x="5630974" y="4897841"/>
            <a:chExt cx="6225373" cy="987255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D0324C37-8EAC-F216-45AB-5FFEF909ABBF}"/>
                </a:ext>
              </a:extLst>
            </p:cNvPr>
            <p:cNvGrpSpPr/>
            <p:nvPr/>
          </p:nvGrpSpPr>
          <p:grpSpPr>
            <a:xfrm>
              <a:off x="5630975" y="4990858"/>
              <a:ext cx="6126425" cy="856530"/>
              <a:chOff x="5630975" y="4990858"/>
              <a:chExt cx="6126425" cy="856530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692D1329-C02B-AAB0-2CB9-44B2B5C54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255" t="69551" r="21653"/>
              <a:stretch/>
            </p:blipFill>
            <p:spPr>
              <a:xfrm>
                <a:off x="5630975" y="4990858"/>
                <a:ext cx="5247557" cy="856530"/>
              </a:xfrm>
              <a:prstGeom prst="rect">
                <a:avLst/>
              </a:prstGeom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BDAF562C-09F3-B64B-9C2A-FF27C46C44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7968" t="69551" r="594"/>
              <a:stretch/>
            </p:blipFill>
            <p:spPr>
              <a:xfrm>
                <a:off x="10862821" y="4990858"/>
                <a:ext cx="894579" cy="856530"/>
              </a:xfrm>
              <a:prstGeom prst="rect">
                <a:avLst/>
              </a:prstGeom>
            </p:spPr>
          </p:pic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6DC64BD-3BC5-C0AA-0462-E7F8CB566ED5}"/>
                </a:ext>
              </a:extLst>
            </p:cNvPr>
            <p:cNvSpPr/>
            <p:nvPr/>
          </p:nvSpPr>
          <p:spPr>
            <a:xfrm>
              <a:off x="5630974" y="4897841"/>
              <a:ext cx="6225373" cy="98725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3376862-248E-9D2D-E10A-8B0A8D40EBC2}"/>
              </a:ext>
            </a:extLst>
          </p:cNvPr>
          <p:cNvGrpSpPr/>
          <p:nvPr/>
        </p:nvGrpSpPr>
        <p:grpSpPr>
          <a:xfrm>
            <a:off x="335652" y="5249192"/>
            <a:ext cx="5094187" cy="1440072"/>
            <a:chOff x="335652" y="5249192"/>
            <a:chExt cx="5094187" cy="144007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C5C8BD4-7D6E-8B1A-8C80-DC6FEA98D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977" t="47961" r="20636" b="21907"/>
            <a:stretch/>
          </p:blipFill>
          <p:spPr>
            <a:xfrm>
              <a:off x="335652" y="5249192"/>
              <a:ext cx="5094187" cy="1440072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7E89A49-2DB3-586E-3342-9995DC76D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693" t="64812" r="126" b="21907"/>
            <a:stretch/>
          </p:blipFill>
          <p:spPr>
            <a:xfrm>
              <a:off x="4160393" y="6050597"/>
              <a:ext cx="1150070" cy="634734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4DB62DA-FDBD-7D64-7A53-DB60B2D5019F}"/>
              </a:ext>
            </a:extLst>
          </p:cNvPr>
          <p:cNvSpPr/>
          <p:nvPr/>
        </p:nvSpPr>
        <p:spPr>
          <a:xfrm>
            <a:off x="335652" y="5225798"/>
            <a:ext cx="5160175" cy="14400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07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C47F18D-E947-EEE4-22D4-04909AE1D163}"/>
              </a:ext>
            </a:extLst>
          </p:cNvPr>
          <p:cNvSpPr txBox="1"/>
          <p:nvPr/>
        </p:nvSpPr>
        <p:spPr>
          <a:xfrm>
            <a:off x="4512714" y="2967335"/>
            <a:ext cx="316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</a:rPr>
              <a:t>The END</a:t>
            </a:r>
            <a:endParaRPr lang="zh-TW" altLang="en-US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F2ED4C6-CAE2-0291-FA82-7BCD5EF3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41" y="3120073"/>
            <a:ext cx="3663518" cy="6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7C462A-55AC-1EAE-4E00-A81663EA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87" y="703232"/>
            <a:ext cx="9505026" cy="1414540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B9A2FAC8-A9A5-9862-34E2-34ED5EA9534A}"/>
              </a:ext>
            </a:extLst>
          </p:cNvPr>
          <p:cNvGrpSpPr/>
          <p:nvPr/>
        </p:nvGrpSpPr>
        <p:grpSpPr>
          <a:xfrm>
            <a:off x="2038905" y="2606320"/>
            <a:ext cx="8114190" cy="1414540"/>
            <a:chOff x="2038905" y="4364099"/>
            <a:chExt cx="8114190" cy="141454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922DA85-1EC5-061E-404C-46B6A067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1710" y="4803357"/>
              <a:ext cx="5989016" cy="44107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1470EFE-BF60-FEF2-5B0C-AE1C953C8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1710" y="5244429"/>
              <a:ext cx="5989016" cy="42513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46BAFD2-7899-F32F-69B2-CB7FCB4A896A}"/>
                </a:ext>
              </a:extLst>
            </p:cNvPr>
            <p:cNvSpPr/>
            <p:nvPr/>
          </p:nvSpPr>
          <p:spPr>
            <a:xfrm>
              <a:off x="2038905" y="4364099"/>
              <a:ext cx="8114190" cy="14145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4AF81EC5-F857-D2D5-11C2-9F04771B0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053"/>
          <a:stretch/>
        </p:blipFill>
        <p:spPr>
          <a:xfrm>
            <a:off x="2101274" y="2684218"/>
            <a:ext cx="836236" cy="36136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38D345C-3B03-80F8-4C43-47D83DCEA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367" y="2702372"/>
            <a:ext cx="2542640" cy="325052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E9C6D54A-8FEC-3681-B834-CF0B552919C8}"/>
              </a:ext>
            </a:extLst>
          </p:cNvPr>
          <p:cNvGrpSpPr/>
          <p:nvPr/>
        </p:nvGrpSpPr>
        <p:grpSpPr>
          <a:xfrm>
            <a:off x="2038905" y="4352852"/>
            <a:ext cx="8114190" cy="1414540"/>
            <a:chOff x="2038905" y="4352852"/>
            <a:chExt cx="8114190" cy="141454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9B5F08E-613F-814A-E9D5-96ACF920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1274" y="4460118"/>
              <a:ext cx="3810230" cy="36136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7255F77-68D4-1233-1D95-98114EDD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002" y="4845982"/>
              <a:ext cx="6158724" cy="414754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CD68FE7-6475-6222-DBEC-A0004C282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1274" y="5285240"/>
              <a:ext cx="4146634" cy="398876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510FEC8-B05F-9F0D-5202-E544C24E250A}"/>
                </a:ext>
              </a:extLst>
            </p:cNvPr>
            <p:cNvSpPr/>
            <p:nvPr/>
          </p:nvSpPr>
          <p:spPr>
            <a:xfrm>
              <a:off x="2038905" y="4352852"/>
              <a:ext cx="8114190" cy="14145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78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881542AC-3341-1863-5B8D-670A7F094677}"/>
              </a:ext>
            </a:extLst>
          </p:cNvPr>
          <p:cNvGrpSpPr/>
          <p:nvPr/>
        </p:nvGrpSpPr>
        <p:grpSpPr>
          <a:xfrm>
            <a:off x="905413" y="1107900"/>
            <a:ext cx="10381174" cy="4642199"/>
            <a:chOff x="905413" y="1107900"/>
            <a:chExt cx="10381174" cy="4642199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55A69038-B006-B80E-423A-D92E6FD7B8B0}"/>
                </a:ext>
              </a:extLst>
            </p:cNvPr>
            <p:cNvGrpSpPr/>
            <p:nvPr/>
          </p:nvGrpSpPr>
          <p:grpSpPr>
            <a:xfrm>
              <a:off x="905413" y="1107900"/>
              <a:ext cx="10381174" cy="4642199"/>
              <a:chOff x="905413" y="1107900"/>
              <a:chExt cx="10381174" cy="4642199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2A7F5220-BE66-9494-5BFD-E168E3D998D9}"/>
                  </a:ext>
                </a:extLst>
              </p:cNvPr>
              <p:cNvGrpSpPr/>
              <p:nvPr/>
            </p:nvGrpSpPr>
            <p:grpSpPr>
              <a:xfrm>
                <a:off x="905413" y="1107900"/>
                <a:ext cx="10381174" cy="4642199"/>
                <a:chOff x="905413" y="1107900"/>
                <a:chExt cx="10381174" cy="4642199"/>
              </a:xfrm>
            </p:grpSpPr>
            <p:grpSp>
              <p:nvGrpSpPr>
                <p:cNvPr id="12" name="群組 11">
                  <a:extLst>
                    <a:ext uri="{FF2B5EF4-FFF2-40B4-BE49-F238E27FC236}">
                      <a16:creationId xmlns:a16="http://schemas.microsoft.com/office/drawing/2014/main" id="{17605FC2-DA73-E73D-DFCE-CF11BBA6F564}"/>
                    </a:ext>
                  </a:extLst>
                </p:cNvPr>
                <p:cNvGrpSpPr/>
                <p:nvPr/>
              </p:nvGrpSpPr>
              <p:grpSpPr>
                <a:xfrm>
                  <a:off x="905413" y="1107900"/>
                  <a:ext cx="10381174" cy="4642199"/>
                  <a:chOff x="905413" y="1087269"/>
                  <a:chExt cx="10381174" cy="4642199"/>
                </a:xfrm>
              </p:grpSpPr>
              <p:grpSp>
                <p:nvGrpSpPr>
                  <p:cNvPr id="8" name="群組 7">
                    <a:extLst>
                      <a:ext uri="{FF2B5EF4-FFF2-40B4-BE49-F238E27FC236}">
                        <a16:creationId xmlns:a16="http://schemas.microsoft.com/office/drawing/2014/main" id="{05F63BB2-22E6-0834-11CA-915DB06BF85C}"/>
                      </a:ext>
                    </a:extLst>
                  </p:cNvPr>
                  <p:cNvGrpSpPr/>
                  <p:nvPr/>
                </p:nvGrpSpPr>
                <p:grpSpPr>
                  <a:xfrm>
                    <a:off x="905413" y="1128532"/>
                    <a:ext cx="10381174" cy="4600936"/>
                    <a:chOff x="689808" y="496945"/>
                    <a:chExt cx="10812384" cy="4792049"/>
                  </a:xfrm>
                </p:grpSpPr>
                <p:pic>
                  <p:nvPicPr>
                    <p:cNvPr id="5" name="圖片 4">
                      <a:extLst>
                        <a:ext uri="{FF2B5EF4-FFF2-40B4-BE49-F238E27FC236}">
                          <a16:creationId xmlns:a16="http://schemas.microsoft.com/office/drawing/2014/main" id="{7BDF1E45-441B-09EA-D98D-6BD6CB5C817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89808" y="496945"/>
                      <a:ext cx="10812384" cy="359142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圖片 6">
                      <a:extLst>
                        <a:ext uri="{FF2B5EF4-FFF2-40B4-BE49-F238E27FC236}">
                          <a16:creationId xmlns:a16="http://schemas.microsoft.com/office/drawing/2014/main" id="{017FE261-0DF4-CF8D-741B-81EE91F96B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5239"/>
                    <a:stretch/>
                  </p:blipFill>
                  <p:spPr>
                    <a:xfrm>
                      <a:off x="689808" y="4088371"/>
                      <a:ext cx="10793331" cy="120062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" name="圖片 8">
                    <a:extLst>
                      <a:ext uri="{FF2B5EF4-FFF2-40B4-BE49-F238E27FC236}">
                        <a16:creationId xmlns:a16="http://schemas.microsoft.com/office/drawing/2014/main" id="{D06BB1D4-82F1-B2B0-093A-6511E267BB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5023" r="42801" b="89776"/>
                  <a:stretch/>
                </p:blipFill>
                <p:spPr>
                  <a:xfrm>
                    <a:off x="935893" y="1128532"/>
                    <a:ext cx="5416354" cy="352559"/>
                  </a:xfrm>
                  <a:prstGeom prst="rect">
                    <a:avLst/>
                  </a:prstGeom>
                </p:spPr>
              </p:pic>
              <p:pic>
                <p:nvPicPr>
                  <p:cNvPr id="11" name="圖片 10">
                    <a:extLst>
                      <a:ext uri="{FF2B5EF4-FFF2-40B4-BE49-F238E27FC236}">
                        <a16:creationId xmlns:a16="http://schemas.microsoft.com/office/drawing/2014/main" id="{C6478B00-1D80-816F-0EFC-69ACC12D88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307374" y="1087269"/>
                    <a:ext cx="631906" cy="4350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圖片 13">
                  <a:extLst>
                    <a:ext uri="{FF2B5EF4-FFF2-40B4-BE49-F238E27FC236}">
                      <a16:creationId xmlns:a16="http://schemas.microsoft.com/office/drawing/2014/main" id="{CC762C27-1826-E758-61B3-F90BCD583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060" t="91806" r="89435" b="1840"/>
                <a:stretch/>
              </p:blipFill>
              <p:spPr>
                <a:xfrm>
                  <a:off x="10380345" y="4299585"/>
                  <a:ext cx="156210" cy="219075"/>
                </a:xfrm>
                <a:prstGeom prst="rect">
                  <a:avLst/>
                </a:prstGeom>
              </p:spPr>
            </p:pic>
          </p:grp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F18D065-E0C7-BAF1-0A15-07CF171BBAC5}"/>
                  </a:ext>
                </a:extLst>
              </p:cNvPr>
              <p:cNvSpPr txBox="1"/>
              <p:nvPr/>
            </p:nvSpPr>
            <p:spPr>
              <a:xfrm>
                <a:off x="4457700" y="2119193"/>
                <a:ext cx="426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2832BED-47B7-0946-3946-8451EAF8E0B9}"/>
                  </a:ext>
                </a:extLst>
              </p:cNvPr>
              <p:cNvSpPr txBox="1"/>
              <p:nvPr/>
            </p:nvSpPr>
            <p:spPr>
              <a:xfrm>
                <a:off x="5055870" y="2119193"/>
                <a:ext cx="426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EC5E4A4-676D-12E7-F0E9-B5BB0BAF6C22}"/>
                  </a:ext>
                </a:extLst>
              </p:cNvPr>
              <p:cNvSpPr txBox="1"/>
              <p:nvPr/>
            </p:nvSpPr>
            <p:spPr>
              <a:xfrm>
                <a:off x="4644390" y="2693243"/>
                <a:ext cx="426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061A4FE-A2F7-017C-FE16-DB371D59F6EF}"/>
                  </a:ext>
                </a:extLst>
              </p:cNvPr>
              <p:cNvSpPr txBox="1"/>
              <p:nvPr/>
            </p:nvSpPr>
            <p:spPr>
              <a:xfrm>
                <a:off x="5482590" y="3169920"/>
                <a:ext cx="426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E7FF291-1F29-6C3D-8676-FCAF003BC063}"/>
                  </a:ext>
                </a:extLst>
              </p:cNvPr>
              <p:cNvSpPr txBox="1"/>
              <p:nvPr/>
            </p:nvSpPr>
            <p:spPr>
              <a:xfrm>
                <a:off x="6046470" y="3165683"/>
                <a:ext cx="426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D3E80AB8-881F-3A92-380D-7B697015503E}"/>
                </a:ext>
              </a:extLst>
            </p:cNvPr>
            <p:cNvCxnSpPr>
              <a:cxnSpLocks/>
            </p:cNvCxnSpPr>
            <p:nvPr/>
          </p:nvCxnSpPr>
          <p:spPr>
            <a:xfrm>
              <a:off x="4526280" y="2156460"/>
              <a:ext cx="23622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7FF285AF-B389-CBE7-FFEB-3BDD19D5F371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156460"/>
              <a:ext cx="32766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DEAE8B2D-F26F-7666-AD8C-4FB0A592999A}"/>
                </a:ext>
              </a:extLst>
            </p:cNvPr>
            <p:cNvCxnSpPr>
              <a:cxnSpLocks/>
            </p:cNvCxnSpPr>
            <p:nvPr/>
          </p:nvCxnSpPr>
          <p:spPr>
            <a:xfrm>
              <a:off x="4671060" y="2697480"/>
              <a:ext cx="32766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C54A800-DB39-7583-52F7-B21853307E20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3169920"/>
              <a:ext cx="32766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F019D2BB-7A9E-70C3-237E-EB7733CED6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69920"/>
              <a:ext cx="25624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285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C23458C-BAE4-870C-EB83-0F6BDD13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5" y="1428471"/>
            <a:ext cx="10850489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26FFA6B2-A780-FD99-BE46-BBCDFFD95CAB}"/>
              </a:ext>
            </a:extLst>
          </p:cNvPr>
          <p:cNvGrpSpPr/>
          <p:nvPr/>
        </p:nvGrpSpPr>
        <p:grpSpPr>
          <a:xfrm>
            <a:off x="1352364" y="632223"/>
            <a:ext cx="9751224" cy="5157767"/>
            <a:chOff x="1352364" y="632223"/>
            <a:chExt cx="9751224" cy="515776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1E67F76-6C7E-AB2B-697E-C7B1C4917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5418"/>
            <a:stretch/>
          </p:blipFill>
          <p:spPr>
            <a:xfrm>
              <a:off x="1352364" y="632223"/>
              <a:ext cx="9487272" cy="3053033"/>
            </a:xfrm>
            <a:prstGeom prst="rect">
              <a:avLst/>
            </a:prstGeom>
          </p:spPr>
        </p:pic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768ECE94-EAC4-7B9A-21AD-A9A5BD1EE8FA}"/>
                </a:ext>
              </a:extLst>
            </p:cNvPr>
            <p:cNvGrpSpPr/>
            <p:nvPr/>
          </p:nvGrpSpPr>
          <p:grpSpPr>
            <a:xfrm>
              <a:off x="1352364" y="3685256"/>
              <a:ext cx="9751224" cy="2104734"/>
              <a:chOff x="260411" y="673565"/>
              <a:chExt cx="7980234" cy="1722478"/>
            </a:xfrm>
          </p:grpSpPr>
          <p:grpSp>
            <p:nvGrpSpPr>
              <p:cNvPr id="4" name="群組 3">
                <a:extLst>
                  <a:ext uri="{FF2B5EF4-FFF2-40B4-BE49-F238E27FC236}">
                    <a16:creationId xmlns:a16="http://schemas.microsoft.com/office/drawing/2014/main" id="{C453C772-DA21-BA3A-08D0-537D44F730E9}"/>
                  </a:ext>
                </a:extLst>
              </p:cNvPr>
              <p:cNvGrpSpPr/>
              <p:nvPr/>
            </p:nvGrpSpPr>
            <p:grpSpPr>
              <a:xfrm>
                <a:off x="260411" y="673565"/>
                <a:ext cx="7980234" cy="1722478"/>
                <a:chOff x="349188" y="158660"/>
                <a:chExt cx="7980234" cy="1722478"/>
              </a:xfrm>
            </p:grpSpPr>
            <p:grpSp>
              <p:nvGrpSpPr>
                <p:cNvPr id="12" name="群組 11">
                  <a:extLst>
                    <a:ext uri="{FF2B5EF4-FFF2-40B4-BE49-F238E27FC236}">
                      <a16:creationId xmlns:a16="http://schemas.microsoft.com/office/drawing/2014/main" id="{0A19644A-0A78-1735-36C6-E76FE459B7BB}"/>
                    </a:ext>
                  </a:extLst>
                </p:cNvPr>
                <p:cNvGrpSpPr/>
                <p:nvPr/>
              </p:nvGrpSpPr>
              <p:grpSpPr>
                <a:xfrm>
                  <a:off x="349188" y="166280"/>
                  <a:ext cx="7578572" cy="1714858"/>
                  <a:chOff x="349188" y="166280"/>
                  <a:chExt cx="7578572" cy="1714858"/>
                </a:xfrm>
              </p:grpSpPr>
              <p:pic>
                <p:nvPicPr>
                  <p:cNvPr id="14" name="圖片 13">
                    <a:extLst>
                      <a:ext uri="{FF2B5EF4-FFF2-40B4-BE49-F238E27FC236}">
                        <a16:creationId xmlns:a16="http://schemas.microsoft.com/office/drawing/2014/main" id="{680B7218-1D4C-392F-F4F0-ECF06B7138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54750" b="38974"/>
                  <a:stretch/>
                </p:blipFill>
                <p:spPr>
                  <a:xfrm>
                    <a:off x="349188" y="166280"/>
                    <a:ext cx="7578572" cy="280416"/>
                  </a:xfrm>
                  <a:prstGeom prst="rect">
                    <a:avLst/>
                  </a:prstGeom>
                </p:spPr>
              </p:pic>
              <p:pic>
                <p:nvPicPr>
                  <p:cNvPr id="15" name="圖片 14">
                    <a:extLst>
                      <a:ext uri="{FF2B5EF4-FFF2-40B4-BE49-F238E27FC236}">
                        <a16:creationId xmlns:a16="http://schemas.microsoft.com/office/drawing/2014/main" id="{C008F917-2879-5404-71EF-434940318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68423" b="-357"/>
                  <a:stretch/>
                </p:blipFill>
                <p:spPr>
                  <a:xfrm>
                    <a:off x="349188" y="454316"/>
                    <a:ext cx="7578572" cy="142682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圖片 12">
                  <a:extLst>
                    <a:ext uri="{FF2B5EF4-FFF2-40B4-BE49-F238E27FC236}">
                      <a16:creationId xmlns:a16="http://schemas.microsoft.com/office/drawing/2014/main" id="{6CEFB8D3-06DE-3065-B6E0-79957EF60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879" t="60579" r="87073" b="33145"/>
                <a:stretch/>
              </p:blipFill>
              <p:spPr>
                <a:xfrm>
                  <a:off x="7795260" y="158660"/>
                  <a:ext cx="534162" cy="280416"/>
                </a:xfrm>
                <a:prstGeom prst="rect">
                  <a:avLst/>
                </a:prstGeom>
              </p:spPr>
            </p:pic>
          </p:grpSp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A9845F5F-20DB-24D7-5602-9E4E632BBA84}"/>
                  </a:ext>
                </a:extLst>
              </p:cNvPr>
              <p:cNvGrpSpPr/>
              <p:nvPr/>
            </p:nvGrpSpPr>
            <p:grpSpPr>
              <a:xfrm>
                <a:off x="5096759" y="969719"/>
                <a:ext cx="1897930" cy="531919"/>
                <a:chOff x="5096759" y="969719"/>
                <a:chExt cx="1897930" cy="531919"/>
              </a:xfrm>
            </p:grpSpPr>
            <p:grpSp>
              <p:nvGrpSpPr>
                <p:cNvPr id="6" name="群組 5">
                  <a:extLst>
                    <a:ext uri="{FF2B5EF4-FFF2-40B4-BE49-F238E27FC236}">
                      <a16:creationId xmlns:a16="http://schemas.microsoft.com/office/drawing/2014/main" id="{96D35097-26D0-3863-0A11-B6C82C6B837C}"/>
                    </a:ext>
                  </a:extLst>
                </p:cNvPr>
                <p:cNvGrpSpPr/>
                <p:nvPr/>
              </p:nvGrpSpPr>
              <p:grpSpPr>
                <a:xfrm>
                  <a:off x="5096759" y="969719"/>
                  <a:ext cx="1897930" cy="531919"/>
                  <a:chOff x="3581399" y="2569421"/>
                  <a:chExt cx="1897930" cy="531919"/>
                </a:xfrm>
              </p:grpSpPr>
              <p:pic>
                <p:nvPicPr>
                  <p:cNvPr id="8" name="圖片 7">
                    <a:extLst>
                      <a:ext uri="{FF2B5EF4-FFF2-40B4-BE49-F238E27FC236}">
                        <a16:creationId xmlns:a16="http://schemas.microsoft.com/office/drawing/2014/main" id="{AF7CDFA5-906F-21D7-5D2F-05B7F415F8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0334" t="68423" r="57554" b="19672"/>
                  <a:stretch/>
                </p:blipFill>
                <p:spPr>
                  <a:xfrm>
                    <a:off x="3581399" y="2569421"/>
                    <a:ext cx="160021" cy="531919"/>
                  </a:xfrm>
                  <a:prstGeom prst="rect">
                    <a:avLst/>
                  </a:prstGeom>
                </p:spPr>
              </p:pic>
              <p:pic>
                <p:nvPicPr>
                  <p:cNvPr id="9" name="圖片 8">
                    <a:extLst>
                      <a:ext uri="{FF2B5EF4-FFF2-40B4-BE49-F238E27FC236}">
                        <a16:creationId xmlns:a16="http://schemas.microsoft.com/office/drawing/2014/main" id="{32EED631-A723-7173-1EAC-3E6F43560B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64172" t="68423" r="34621" b="19672"/>
                  <a:stretch/>
                </p:blipFill>
                <p:spPr>
                  <a:xfrm>
                    <a:off x="3741420" y="2569421"/>
                    <a:ext cx="91440" cy="531919"/>
                  </a:xfrm>
                  <a:prstGeom prst="rect">
                    <a:avLst/>
                  </a:prstGeom>
                </p:spPr>
              </p:pic>
              <p:pic>
                <p:nvPicPr>
                  <p:cNvPr id="10" name="圖片 9">
                    <a:extLst>
                      <a:ext uri="{FF2B5EF4-FFF2-40B4-BE49-F238E27FC236}">
                        <a16:creationId xmlns:a16="http://schemas.microsoft.com/office/drawing/2014/main" id="{9E3496A6-9A89-62E8-29AC-85E8028F1C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2055" t="36160" r="43889" b="56147"/>
                  <a:stretch/>
                </p:blipFill>
                <p:spPr>
                  <a:xfrm>
                    <a:off x="3825987" y="2749088"/>
                    <a:ext cx="333787" cy="210292"/>
                  </a:xfrm>
                  <a:prstGeom prst="rect">
                    <a:avLst/>
                  </a:prstGeom>
                </p:spPr>
              </p:pic>
              <p:pic>
                <p:nvPicPr>
                  <p:cNvPr id="11" name="圖片 10">
                    <a:extLst>
                      <a:ext uri="{FF2B5EF4-FFF2-40B4-BE49-F238E27FC236}">
                        <a16:creationId xmlns:a16="http://schemas.microsoft.com/office/drawing/2014/main" id="{34E9A933-30E3-DF2F-BB3C-8CCF5BDF97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67327" t="68423" r="15257" b="19671"/>
                  <a:stretch/>
                </p:blipFill>
                <p:spPr>
                  <a:xfrm>
                    <a:off x="4159774" y="2569421"/>
                    <a:ext cx="1319555" cy="53191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" name="圖片 6">
                  <a:extLst>
                    <a:ext uri="{FF2B5EF4-FFF2-40B4-BE49-F238E27FC236}">
                      <a16:creationId xmlns:a16="http://schemas.microsoft.com/office/drawing/2014/main" id="{F4647847-040E-6E26-210F-141646D19D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5698" t="71364" r="23045" b="25438"/>
                <a:stretch/>
              </p:blipFill>
              <p:spPr>
                <a:xfrm>
                  <a:off x="5518326" y="1069830"/>
                  <a:ext cx="95250" cy="14287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3066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F1CE42D4-E5DE-7CDE-FE2D-AC5F8CA9950E}"/>
              </a:ext>
            </a:extLst>
          </p:cNvPr>
          <p:cNvGrpSpPr/>
          <p:nvPr/>
        </p:nvGrpSpPr>
        <p:grpSpPr>
          <a:xfrm>
            <a:off x="326993" y="861088"/>
            <a:ext cx="11538013" cy="5135824"/>
            <a:chOff x="326993" y="364305"/>
            <a:chExt cx="11538013" cy="5135824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4922BED-6167-3D65-4B49-4D85DFDD7D50}"/>
                </a:ext>
              </a:extLst>
            </p:cNvPr>
            <p:cNvGrpSpPr/>
            <p:nvPr/>
          </p:nvGrpSpPr>
          <p:grpSpPr>
            <a:xfrm>
              <a:off x="326993" y="364305"/>
              <a:ext cx="11538013" cy="1393474"/>
              <a:chOff x="473475" y="70363"/>
              <a:chExt cx="11538013" cy="1393474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CAF35E71-B6EB-6EE7-DEF2-B11EF9C090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2697"/>
              <a:stretch/>
            </p:blipFill>
            <p:spPr>
              <a:xfrm>
                <a:off x="890726" y="718113"/>
                <a:ext cx="11120762" cy="745724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5A0AEBF3-F8E6-2A60-4056-42637969A5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7421" b="45913"/>
              <a:stretch/>
            </p:blipFill>
            <p:spPr>
              <a:xfrm>
                <a:off x="473475" y="70363"/>
                <a:ext cx="8617260" cy="338670"/>
              </a:xfrm>
              <a:prstGeom prst="rect">
                <a:avLst/>
              </a:prstGeom>
            </p:spPr>
          </p:pic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F99C7D0-C605-F9F9-76D6-6D932F5B0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5855" y="2503503"/>
              <a:ext cx="6220288" cy="121992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8" name="圖片 7" descr="一張含有 文字, 螢幕擷取畫面, 字型 的圖片&#10;&#10;自動產生的描述">
              <a:extLst>
                <a:ext uri="{FF2B5EF4-FFF2-40B4-BE49-F238E27FC236}">
                  <a16:creationId xmlns:a16="http://schemas.microsoft.com/office/drawing/2014/main" id="{88EB3867-A7CC-B8D9-2072-EECD84C96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44" y="3867487"/>
              <a:ext cx="9505026" cy="1632642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FE7356C-D24C-2D9A-6386-DA475D91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646" y="1757779"/>
              <a:ext cx="8434707" cy="601668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</p:grpSp>
      <p:pic>
        <p:nvPicPr>
          <p:cNvPr id="15" name="圖片 14" descr="一張含有 文字, 筆跡, 字型, 書法 的圖片&#10;&#10;自動產生的描述">
            <a:extLst>
              <a:ext uri="{FF2B5EF4-FFF2-40B4-BE49-F238E27FC236}">
                <a16:creationId xmlns:a16="http://schemas.microsoft.com/office/drawing/2014/main" id="{9162BFFE-2F8D-6A77-4B7F-021BA3911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86" y="291116"/>
            <a:ext cx="4000868" cy="107366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12020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EBEBA88A-C400-A335-6488-42755D99D3DB}"/>
              </a:ext>
            </a:extLst>
          </p:cNvPr>
          <p:cNvGrpSpPr/>
          <p:nvPr/>
        </p:nvGrpSpPr>
        <p:grpSpPr>
          <a:xfrm>
            <a:off x="228350" y="861088"/>
            <a:ext cx="11895100" cy="5139587"/>
            <a:chOff x="228350" y="861088"/>
            <a:chExt cx="11895100" cy="5139587"/>
          </a:xfrm>
        </p:grpSpPr>
        <p:pic>
          <p:nvPicPr>
            <p:cNvPr id="10" name="圖片 9" descr="一張含有 文字, 螢幕擷取畫面, 字型 的圖片&#10;&#10;自動產生的描述">
              <a:extLst>
                <a:ext uri="{FF2B5EF4-FFF2-40B4-BE49-F238E27FC236}">
                  <a16:creationId xmlns:a16="http://schemas.microsoft.com/office/drawing/2014/main" id="{087591A9-5DE9-8E37-8ED4-31048E4BD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46"/>
            <a:stretch/>
          </p:blipFill>
          <p:spPr>
            <a:xfrm>
              <a:off x="228350" y="2243578"/>
              <a:ext cx="11895100" cy="359867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985F62A-C788-793E-ACEA-7D8C74858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84" t="59348" r="281" b="5622"/>
            <a:stretch/>
          </p:blipFill>
          <p:spPr>
            <a:xfrm>
              <a:off x="744244" y="5666073"/>
              <a:ext cx="5625484" cy="334602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CC050A3D-0AE0-347C-77D5-F0FB393CA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2697"/>
            <a:stretch/>
          </p:blipFill>
          <p:spPr>
            <a:xfrm>
              <a:off x="744244" y="1508838"/>
              <a:ext cx="11120762" cy="745724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4C9E7E8-BF48-6325-EA07-EBAF7B65E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421" b="45913"/>
            <a:stretch/>
          </p:blipFill>
          <p:spPr>
            <a:xfrm>
              <a:off x="326993" y="861088"/>
              <a:ext cx="8617260" cy="33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5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D64ACBE-8F31-95D1-2FFE-3D28ACFD8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90" b="62240"/>
          <a:stretch/>
        </p:blipFill>
        <p:spPr>
          <a:xfrm>
            <a:off x="524655" y="5148796"/>
            <a:ext cx="11142690" cy="6747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322241E-A7F7-9B80-68C6-5293309A6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53" y="3914575"/>
            <a:ext cx="10631960" cy="73266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6A5564BE-7D0D-FAB7-ABB4-70CCDAF5959A}"/>
              </a:ext>
            </a:extLst>
          </p:cNvPr>
          <p:cNvGrpSpPr/>
          <p:nvPr/>
        </p:nvGrpSpPr>
        <p:grpSpPr>
          <a:xfrm>
            <a:off x="524655" y="2666113"/>
            <a:ext cx="11142690" cy="1163903"/>
            <a:chOff x="524655" y="2666113"/>
            <a:chExt cx="11142690" cy="116390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F4C49F2-D5C9-C072-75CF-6B297D0C7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6420"/>
            <a:stretch/>
          </p:blipFill>
          <p:spPr>
            <a:xfrm>
              <a:off x="524655" y="2666113"/>
              <a:ext cx="11142690" cy="116390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91F5624-F7CC-602D-9F85-9E7FD07D9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0752" y="3479040"/>
              <a:ext cx="4058216" cy="295316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68BCAE64-7BF0-F26E-FA5E-A46AA66F0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6" t="15381" r="52058" b="78922"/>
          <a:stretch/>
        </p:blipFill>
        <p:spPr>
          <a:xfrm>
            <a:off x="524655" y="4867582"/>
            <a:ext cx="3089429" cy="281214"/>
          </a:xfrm>
          <a:prstGeom prst="rect">
            <a:avLst/>
          </a:prstGeom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7C76F62F-B9EB-8CEE-AD6F-BDD85C497B82}"/>
              </a:ext>
            </a:extLst>
          </p:cNvPr>
          <p:cNvGrpSpPr/>
          <p:nvPr/>
        </p:nvGrpSpPr>
        <p:grpSpPr>
          <a:xfrm>
            <a:off x="260411" y="673565"/>
            <a:ext cx="7980234" cy="1722478"/>
            <a:chOff x="260411" y="673565"/>
            <a:chExt cx="7980234" cy="1722478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EC5D1F4D-3192-6FF3-42B3-DD69D01AA480}"/>
                </a:ext>
              </a:extLst>
            </p:cNvPr>
            <p:cNvGrpSpPr/>
            <p:nvPr/>
          </p:nvGrpSpPr>
          <p:grpSpPr>
            <a:xfrm>
              <a:off x="260411" y="673565"/>
              <a:ext cx="7980234" cy="1722478"/>
              <a:chOff x="349188" y="158660"/>
              <a:chExt cx="7980234" cy="1722478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0EA57454-CB53-F8B4-8071-9FA604848454}"/>
                  </a:ext>
                </a:extLst>
              </p:cNvPr>
              <p:cNvGrpSpPr/>
              <p:nvPr/>
            </p:nvGrpSpPr>
            <p:grpSpPr>
              <a:xfrm>
                <a:off x="349188" y="166280"/>
                <a:ext cx="7578572" cy="1714858"/>
                <a:chOff x="349188" y="166280"/>
                <a:chExt cx="7578572" cy="1714858"/>
              </a:xfrm>
            </p:grpSpPr>
            <p:pic>
              <p:nvPicPr>
                <p:cNvPr id="50" name="圖片 49">
                  <a:extLst>
                    <a:ext uri="{FF2B5EF4-FFF2-40B4-BE49-F238E27FC236}">
                      <a16:creationId xmlns:a16="http://schemas.microsoft.com/office/drawing/2014/main" id="{752F261A-DAF8-3D9A-0CD6-852CAF8616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54750" b="38974"/>
                <a:stretch/>
              </p:blipFill>
              <p:spPr>
                <a:xfrm>
                  <a:off x="349188" y="166280"/>
                  <a:ext cx="7578572" cy="280416"/>
                </a:xfrm>
                <a:prstGeom prst="rect">
                  <a:avLst/>
                </a:prstGeom>
              </p:spPr>
            </p:pic>
            <p:pic>
              <p:nvPicPr>
                <p:cNvPr id="51" name="圖片 50">
                  <a:extLst>
                    <a:ext uri="{FF2B5EF4-FFF2-40B4-BE49-F238E27FC236}">
                      <a16:creationId xmlns:a16="http://schemas.microsoft.com/office/drawing/2014/main" id="{C421421A-58BC-D1B4-7663-7591D99C9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68423" b="-357"/>
                <a:stretch/>
              </p:blipFill>
              <p:spPr>
                <a:xfrm>
                  <a:off x="349188" y="454316"/>
                  <a:ext cx="7578572" cy="1426822"/>
                </a:xfrm>
                <a:prstGeom prst="rect">
                  <a:avLst/>
                </a:prstGeom>
              </p:spPr>
            </p:pic>
          </p:grpSp>
          <p:pic>
            <p:nvPicPr>
              <p:cNvPr id="49" name="圖片 48">
                <a:extLst>
                  <a:ext uri="{FF2B5EF4-FFF2-40B4-BE49-F238E27FC236}">
                    <a16:creationId xmlns:a16="http://schemas.microsoft.com/office/drawing/2014/main" id="{279E121D-B8F3-0BA5-EF49-2DFE37F1A5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879" t="60579" r="87073" b="33145"/>
              <a:stretch/>
            </p:blipFill>
            <p:spPr>
              <a:xfrm>
                <a:off x="7795260" y="158660"/>
                <a:ext cx="534162" cy="280416"/>
              </a:xfrm>
              <a:prstGeom prst="rect">
                <a:avLst/>
              </a:prstGeom>
            </p:spPr>
          </p:pic>
        </p:grp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42E1B16E-346C-10EE-9A7A-6B7A51CA1E01}"/>
                </a:ext>
              </a:extLst>
            </p:cNvPr>
            <p:cNvGrpSpPr/>
            <p:nvPr/>
          </p:nvGrpSpPr>
          <p:grpSpPr>
            <a:xfrm>
              <a:off x="5096759" y="969719"/>
              <a:ext cx="1897930" cy="531919"/>
              <a:chOff x="5096759" y="969719"/>
              <a:chExt cx="1897930" cy="531919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68B8FE67-5371-F691-BFE2-0F7458BC3D8E}"/>
                  </a:ext>
                </a:extLst>
              </p:cNvPr>
              <p:cNvGrpSpPr/>
              <p:nvPr/>
            </p:nvGrpSpPr>
            <p:grpSpPr>
              <a:xfrm>
                <a:off x="5096759" y="969719"/>
                <a:ext cx="1897930" cy="531919"/>
                <a:chOff x="3581399" y="2569421"/>
                <a:chExt cx="1897930" cy="531919"/>
              </a:xfrm>
            </p:grpSpPr>
            <p:pic>
              <p:nvPicPr>
                <p:cNvPr id="44" name="圖片 43">
                  <a:extLst>
                    <a:ext uri="{FF2B5EF4-FFF2-40B4-BE49-F238E27FC236}">
                      <a16:creationId xmlns:a16="http://schemas.microsoft.com/office/drawing/2014/main" id="{DF991B65-35E2-5879-57B7-77B50B012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334" t="68423" r="57554" b="19672"/>
                <a:stretch/>
              </p:blipFill>
              <p:spPr>
                <a:xfrm>
                  <a:off x="3581399" y="2569421"/>
                  <a:ext cx="160021" cy="531919"/>
                </a:xfrm>
                <a:prstGeom prst="rect">
                  <a:avLst/>
                </a:prstGeom>
              </p:spPr>
            </p:pic>
            <p:pic>
              <p:nvPicPr>
                <p:cNvPr id="45" name="圖片 44">
                  <a:extLst>
                    <a:ext uri="{FF2B5EF4-FFF2-40B4-BE49-F238E27FC236}">
                      <a16:creationId xmlns:a16="http://schemas.microsoft.com/office/drawing/2014/main" id="{4C900555-B8C8-1FC2-6083-5776378ED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4172" t="68423" r="34621" b="19672"/>
                <a:stretch/>
              </p:blipFill>
              <p:spPr>
                <a:xfrm>
                  <a:off x="3741420" y="2569421"/>
                  <a:ext cx="91440" cy="531919"/>
                </a:xfrm>
                <a:prstGeom prst="rect">
                  <a:avLst/>
                </a:prstGeom>
              </p:spPr>
            </p:pic>
            <p:pic>
              <p:nvPicPr>
                <p:cNvPr id="46" name="圖片 45">
                  <a:extLst>
                    <a:ext uri="{FF2B5EF4-FFF2-40B4-BE49-F238E27FC236}">
                      <a16:creationId xmlns:a16="http://schemas.microsoft.com/office/drawing/2014/main" id="{97660795-1D77-ACF3-6208-2DD2EF384B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52055" t="36160" r="43889" b="56147"/>
                <a:stretch/>
              </p:blipFill>
              <p:spPr>
                <a:xfrm>
                  <a:off x="3825987" y="2749088"/>
                  <a:ext cx="333787" cy="210292"/>
                </a:xfrm>
                <a:prstGeom prst="rect">
                  <a:avLst/>
                </a:prstGeom>
              </p:spPr>
            </p:pic>
            <p:pic>
              <p:nvPicPr>
                <p:cNvPr id="47" name="圖片 46">
                  <a:extLst>
                    <a:ext uri="{FF2B5EF4-FFF2-40B4-BE49-F238E27FC236}">
                      <a16:creationId xmlns:a16="http://schemas.microsoft.com/office/drawing/2014/main" id="{D0E76606-E015-EF82-C32F-BE058204D3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7327" t="68423" r="15257" b="19671"/>
                <a:stretch/>
              </p:blipFill>
              <p:spPr>
                <a:xfrm>
                  <a:off x="4159774" y="2569421"/>
                  <a:ext cx="1319555" cy="531919"/>
                </a:xfrm>
                <a:prstGeom prst="rect">
                  <a:avLst/>
                </a:prstGeom>
              </p:spPr>
            </p:pic>
          </p:grpSp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1AAE66B9-499C-72DB-241A-950921301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75698" t="71364" r="23045" b="25438"/>
              <a:stretch/>
            </p:blipFill>
            <p:spPr>
              <a:xfrm>
                <a:off x="5508240" y="1057289"/>
                <a:ext cx="95250" cy="1428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702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19</Words>
  <Application>Microsoft Office PowerPoint</Application>
  <PresentationFormat>寬螢幕</PresentationFormat>
  <Paragraphs>8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Times New Roman</vt:lpstr>
      <vt:lpstr>Office 佈景主題</vt:lpstr>
      <vt:lpstr>Stochastic Calculus for Finance 2023/08/15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 2023/06/27</dc:title>
  <dc:creator>竣瑜 游</dc:creator>
  <cp:lastModifiedBy>竣瑜 游</cp:lastModifiedBy>
  <cp:revision>30</cp:revision>
  <dcterms:created xsi:type="dcterms:W3CDTF">2023-08-13T03:13:38Z</dcterms:created>
  <dcterms:modified xsi:type="dcterms:W3CDTF">2023-08-15T08:48:53Z</dcterms:modified>
</cp:coreProperties>
</file>